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67" r:id="rId3"/>
    <p:sldId id="260" r:id="rId4"/>
    <p:sldId id="257" r:id="rId5"/>
    <p:sldId id="258" r:id="rId6"/>
    <p:sldId id="259" r:id="rId7"/>
    <p:sldId id="261" r:id="rId8"/>
    <p:sldId id="269" r:id="rId9"/>
    <p:sldId id="268" r:id="rId10"/>
    <p:sldId id="263" r:id="rId11"/>
    <p:sldId id="265" r:id="rId12"/>
    <p:sldId id="270" r:id="rId13"/>
    <p:sldId id="271" r:id="rId14"/>
    <p:sldId id="264" r:id="rId15"/>
    <p:sldId id="272" r:id="rId16"/>
    <p:sldId id="273" r:id="rId17"/>
    <p:sldId id="274" r:id="rId18"/>
  </p:sldIdLst>
  <p:sldSz cx="9144000" cy="5143500" type="screen16x9"/>
  <p:notesSz cx="6858000" cy="9144000"/>
  <p:embeddedFontLst>
    <p:embeddedFont>
      <p:font typeface="Roboto" panose="020B0604020202020204" charset="0"/>
      <p:regular r:id="rId20"/>
      <p:bold r:id="rId21"/>
      <p:italic r:id="rId22"/>
      <p:boldItalic r:id="rId23"/>
    </p:embeddedFont>
    <p:embeddedFont>
      <p:font typeface="Verdana" panose="020B060403050404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1FFE01C-95C0-4571-BBE7-D99037AB5AD1}">
  <a:tblStyle styleId="{01FFE01C-95C0-4571-BBE7-D99037AB5A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5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0" y="51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442069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2047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7734aa9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7734aa9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3063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9090756a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9090756a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6562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415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d91e1f37e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d91e1f37e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880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91e1f3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91e1f3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7571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7734aa9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7734aa9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336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5645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99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74100" y="32436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Business never have been easily organize, now we are here.</a:t>
            </a:r>
            <a:endParaRPr sz="2300"/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936" y="0"/>
            <a:ext cx="2252339" cy="18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0101" y="0"/>
            <a:ext cx="3551939" cy="18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97516" y="232436"/>
            <a:ext cx="8222100" cy="1012800"/>
          </a:xfrm>
        </p:spPr>
        <p:txBody>
          <a:bodyPr/>
          <a:lstStyle/>
          <a:p>
            <a:pPr algn="ctr"/>
            <a:r>
              <a:rPr lang="es-ES" dirty="0" smtClean="0"/>
              <a:t>Menú </a:t>
            </a:r>
            <a:r>
              <a:rPr lang="es-ES" dirty="0" smtClean="0"/>
              <a:t>de la plataforma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16" y="1245236"/>
            <a:ext cx="3610479" cy="1657581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4914900" y="1502228"/>
            <a:ext cx="3604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 smtClean="0"/>
              <a:t>En esta ventana podemos elegir a que registro queremos acceder.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173197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97516" y="232436"/>
            <a:ext cx="8222100" cy="1012800"/>
          </a:xfrm>
        </p:spPr>
        <p:txBody>
          <a:bodyPr/>
          <a:lstStyle/>
          <a:p>
            <a:pPr algn="ctr"/>
            <a:r>
              <a:rPr lang="es-ES" dirty="0" smtClean="0"/>
              <a:t>Vista </a:t>
            </a:r>
            <a:r>
              <a:rPr lang="es-ES" dirty="0" smtClean="0"/>
              <a:t>de </a:t>
            </a:r>
            <a:r>
              <a:rPr lang="es-ES" dirty="0" smtClean="0"/>
              <a:t>productos.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5236"/>
            <a:ext cx="5201629" cy="3477986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5201629" y="1242373"/>
            <a:ext cx="36047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 smtClean="0"/>
              <a:t>Aquí se muestra un listado de todos los productos, se pueden modificar, insertar, eliminar y actualizar.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530477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97516" y="232436"/>
            <a:ext cx="8222100" cy="1012800"/>
          </a:xfrm>
        </p:spPr>
        <p:txBody>
          <a:bodyPr/>
          <a:lstStyle/>
          <a:p>
            <a:pPr algn="ctr"/>
            <a:r>
              <a:rPr lang="es-ES" dirty="0" smtClean="0"/>
              <a:t>Insertar productos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5201629" y="1242373"/>
            <a:ext cx="3604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ES" sz="20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16" y="1242374"/>
            <a:ext cx="2945570" cy="369702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201629" y="1242373"/>
            <a:ext cx="3604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 smtClean="0"/>
              <a:t>En esta ventana podemos insertar productos en la base de datos.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4082885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97516" y="232436"/>
            <a:ext cx="8222100" cy="1012800"/>
          </a:xfrm>
        </p:spPr>
        <p:txBody>
          <a:bodyPr/>
          <a:lstStyle/>
          <a:p>
            <a:pPr algn="ctr"/>
            <a:r>
              <a:rPr lang="es-ES" dirty="0" smtClean="0"/>
              <a:t>Modificar productos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5201629" y="1242373"/>
            <a:ext cx="3604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ES" sz="2000" dirty="0"/>
          </a:p>
        </p:txBody>
      </p:sp>
      <p:sp>
        <p:nvSpPr>
          <p:cNvPr id="7" name="CuadroTexto 6"/>
          <p:cNvSpPr txBox="1"/>
          <p:nvPr/>
        </p:nvSpPr>
        <p:spPr>
          <a:xfrm>
            <a:off x="5201629" y="1242373"/>
            <a:ext cx="3604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 smtClean="0"/>
              <a:t>En esta ventana podemos modificar productos de la base de datos.</a:t>
            </a:r>
            <a:endParaRPr lang="es-ES" sz="20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16" y="1242373"/>
            <a:ext cx="2747019" cy="363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774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97516" y="232436"/>
            <a:ext cx="8222100" cy="1012800"/>
          </a:xfrm>
        </p:spPr>
        <p:txBody>
          <a:bodyPr/>
          <a:lstStyle/>
          <a:p>
            <a:pPr algn="ctr"/>
            <a:r>
              <a:rPr lang="es-ES" dirty="0" smtClean="0"/>
              <a:t>Vista desde proveedores.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" y="1179922"/>
            <a:ext cx="5494678" cy="3673929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5496912" y="1176022"/>
            <a:ext cx="36047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 smtClean="0"/>
              <a:t>Aquí se muestra un listado de todos los proveedores, se pueden modificar, insertar, eliminar y actualizar.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921529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97516" y="232436"/>
            <a:ext cx="8222100" cy="1012800"/>
          </a:xfrm>
        </p:spPr>
        <p:txBody>
          <a:bodyPr/>
          <a:lstStyle/>
          <a:p>
            <a:pPr algn="ctr"/>
            <a:r>
              <a:rPr lang="es-ES" dirty="0" smtClean="0"/>
              <a:t>Insertar proveedores.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5201629" y="1242373"/>
            <a:ext cx="3604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ES" sz="2000" dirty="0"/>
          </a:p>
        </p:txBody>
      </p:sp>
      <p:sp>
        <p:nvSpPr>
          <p:cNvPr id="7" name="CuadroTexto 6"/>
          <p:cNvSpPr txBox="1"/>
          <p:nvPr/>
        </p:nvSpPr>
        <p:spPr>
          <a:xfrm>
            <a:off x="5201629" y="1242373"/>
            <a:ext cx="3604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 smtClean="0"/>
              <a:t>En esta ventana podemos insertar proveedores en la base de datos.</a:t>
            </a:r>
            <a:endParaRPr lang="es-ES" sz="20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16" y="1242373"/>
            <a:ext cx="2876473" cy="380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43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97516" y="232436"/>
            <a:ext cx="8222100" cy="1012800"/>
          </a:xfrm>
        </p:spPr>
        <p:txBody>
          <a:bodyPr/>
          <a:lstStyle/>
          <a:p>
            <a:pPr algn="ctr"/>
            <a:r>
              <a:rPr lang="es-ES" dirty="0" smtClean="0"/>
              <a:t>Modificar proveedores.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5201629" y="1242373"/>
            <a:ext cx="3604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ES" sz="2000" dirty="0"/>
          </a:p>
        </p:txBody>
      </p:sp>
      <p:sp>
        <p:nvSpPr>
          <p:cNvPr id="7" name="CuadroTexto 6"/>
          <p:cNvSpPr txBox="1"/>
          <p:nvPr/>
        </p:nvSpPr>
        <p:spPr>
          <a:xfrm>
            <a:off x="5201629" y="1242373"/>
            <a:ext cx="3604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 smtClean="0"/>
              <a:t>En esta ventana podemos modificar proveedores de la base de datos.</a:t>
            </a:r>
            <a:endParaRPr lang="es-ES" sz="20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16" y="1242373"/>
            <a:ext cx="3282152" cy="367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73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4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145860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smtClean="0"/>
              <a:t>Fin</a:t>
            </a:r>
            <a:br>
              <a:rPr lang="es-ES" sz="4800" dirty="0" smtClean="0"/>
            </a:br>
            <a:r>
              <a:rPr lang="es-ES" sz="4800" dirty="0" smtClean="0"/>
              <a:t>¿Preguntas?</a:t>
            </a:r>
            <a:endParaRPr sz="48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442" y="0"/>
            <a:ext cx="2415447" cy="203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6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1"/>
          <p:cNvSpPr txBox="1">
            <a:spLocks/>
          </p:cNvSpPr>
          <p:nvPr/>
        </p:nvSpPr>
        <p:spPr>
          <a:xfrm>
            <a:off x="4102443" y="-1"/>
            <a:ext cx="5041557" cy="5143501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bg1"/>
              </a:buClr>
              <a:buFont typeface="+mj-lt"/>
              <a:buAutoNum type="arabicPeriod"/>
            </a:pPr>
            <a:r>
              <a:rPr lang="es-ES" sz="1800" dirty="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Objetivo.</a:t>
            </a:r>
          </a:p>
          <a:p>
            <a:pPr>
              <a:buClr>
                <a:schemeClr val="bg1"/>
              </a:buClr>
              <a:buFont typeface="+mj-lt"/>
              <a:buAutoNum type="arabicPeriod"/>
            </a:pPr>
            <a:r>
              <a:rPr lang="es-ES" sz="1800" dirty="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Equipo de desarrollo.</a:t>
            </a:r>
          </a:p>
          <a:p>
            <a:pPr>
              <a:buClr>
                <a:schemeClr val="bg1"/>
              </a:buClr>
              <a:buFont typeface="+mj-lt"/>
              <a:buAutoNum type="arabicPeriod"/>
            </a:pPr>
            <a:r>
              <a:rPr lang="es-ES" sz="1800" dirty="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Misión.</a:t>
            </a:r>
          </a:p>
          <a:p>
            <a:pPr>
              <a:buClr>
                <a:schemeClr val="bg1"/>
              </a:buClr>
              <a:buFont typeface="+mj-lt"/>
              <a:buAutoNum type="arabicPeriod"/>
            </a:pPr>
            <a:r>
              <a:rPr lang="es-ES" sz="1800" dirty="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Problema.</a:t>
            </a:r>
          </a:p>
          <a:p>
            <a:pPr>
              <a:buClr>
                <a:schemeClr val="bg1"/>
              </a:buClr>
              <a:buFont typeface="+mj-lt"/>
              <a:buAutoNum type="arabicPeriod"/>
            </a:pPr>
            <a:r>
              <a:rPr lang="es-ES" sz="1800" dirty="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Solución.</a:t>
            </a:r>
          </a:p>
          <a:p>
            <a:pPr>
              <a:buClr>
                <a:schemeClr val="bg1"/>
              </a:buClr>
              <a:buFont typeface="+mj-lt"/>
              <a:buAutoNum type="arabicPeriod"/>
            </a:pPr>
            <a:r>
              <a:rPr lang="es-ES" sz="1800" dirty="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Explicación de la app.</a:t>
            </a:r>
          </a:p>
          <a:p>
            <a:pPr marL="114300">
              <a:buClr>
                <a:schemeClr val="bg1"/>
              </a:buClr>
            </a:pPr>
            <a:r>
              <a:rPr lang="es-ES" sz="1800" dirty="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	6.1. </a:t>
            </a:r>
            <a:r>
              <a:rPr lang="es-ES" sz="1800" dirty="0" err="1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Login</a:t>
            </a:r>
            <a:r>
              <a:rPr lang="es-ES" sz="1800" dirty="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de la plataforma.</a:t>
            </a:r>
          </a:p>
          <a:p>
            <a:pPr marL="114300">
              <a:buClr>
                <a:schemeClr val="bg1"/>
              </a:buClr>
            </a:pPr>
            <a:r>
              <a:rPr lang="es-ES" sz="1800" dirty="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	6.2. Registro en la plataforma.</a:t>
            </a:r>
          </a:p>
          <a:p>
            <a:pPr marL="114300">
              <a:buClr>
                <a:schemeClr val="bg1"/>
              </a:buClr>
            </a:pPr>
            <a:r>
              <a:rPr lang="es-ES" sz="1800" dirty="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	6.3. Menú de la plataforma.</a:t>
            </a:r>
          </a:p>
          <a:p>
            <a:pPr marL="114300">
              <a:buClr>
                <a:schemeClr val="bg1"/>
              </a:buClr>
            </a:pPr>
            <a:r>
              <a:rPr lang="es-ES" sz="1800" dirty="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	6.4. Vista de productos.</a:t>
            </a:r>
          </a:p>
          <a:p>
            <a:pPr marL="114300">
              <a:buClr>
                <a:schemeClr val="bg1"/>
              </a:buClr>
            </a:pPr>
            <a:r>
              <a:rPr lang="es-ES" sz="1800" dirty="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		6.4.1. Insertar productos.</a:t>
            </a:r>
          </a:p>
          <a:p>
            <a:pPr marL="114300">
              <a:buClr>
                <a:schemeClr val="bg1"/>
              </a:buClr>
            </a:pPr>
            <a:r>
              <a:rPr lang="es-ES" sz="1800" dirty="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		6.4.1. Modificar producto.</a:t>
            </a:r>
          </a:p>
          <a:p>
            <a:pPr marL="114300">
              <a:buClr>
                <a:schemeClr val="bg1"/>
              </a:buClr>
            </a:pPr>
            <a:r>
              <a:rPr lang="es-ES" sz="18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	</a:t>
            </a:r>
            <a:r>
              <a:rPr lang="es-ES" sz="1800" dirty="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6.5. Vista de proveedores.</a:t>
            </a:r>
          </a:p>
          <a:p>
            <a:pPr marL="114300">
              <a:buClr>
                <a:schemeClr val="bg1"/>
              </a:buClr>
            </a:pPr>
            <a:r>
              <a:rPr lang="es-ES" sz="18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	</a:t>
            </a:r>
            <a:r>
              <a:rPr lang="es-ES" sz="1800" dirty="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	6.5.1. Insertar proveedores.</a:t>
            </a:r>
          </a:p>
          <a:p>
            <a:pPr marL="114300">
              <a:buClr>
                <a:schemeClr val="bg1"/>
              </a:buClr>
            </a:pPr>
            <a:r>
              <a:rPr lang="es-ES" sz="18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	</a:t>
            </a:r>
            <a:r>
              <a:rPr lang="es-ES" sz="1800" dirty="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	6.5.2. Modificar proveedores.</a:t>
            </a:r>
          </a:p>
          <a:p>
            <a:pPr marL="114300">
              <a:buClr>
                <a:schemeClr val="bg1"/>
              </a:buClr>
            </a:pPr>
            <a:r>
              <a:rPr lang="es-ES" sz="1800" dirty="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7. Fin</a:t>
            </a:r>
          </a:p>
          <a:p>
            <a:pPr marL="114300">
              <a:buClr>
                <a:schemeClr val="bg1"/>
              </a:buClr>
            </a:pPr>
            <a:endParaRPr lang="es-ES" sz="1800" dirty="0" smtClean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9" name="Google Shape;92;p16" descr="Vista lateral en primer plano de una mano pulsando el botón de un mezclador de audio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0" y="0"/>
            <a:ext cx="410244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12;p18"/>
          <p:cNvSpPr txBox="1">
            <a:spLocks/>
          </p:cNvSpPr>
          <p:nvPr/>
        </p:nvSpPr>
        <p:spPr>
          <a:xfrm>
            <a:off x="28747" y="1665629"/>
            <a:ext cx="4044950" cy="148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s-ES" smtClean="0"/>
              <a:t>Índice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4917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title" idx="4294967295"/>
          </p:nvPr>
        </p:nvSpPr>
        <p:spPr>
          <a:xfrm>
            <a:off x="311700" y="220100"/>
            <a:ext cx="8520600" cy="10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latin typeface="Verdana"/>
                <a:ea typeface="Verdana"/>
                <a:cs typeface="Verdana"/>
                <a:sym typeface="Verdana"/>
              </a:rPr>
              <a:t>Equipo de desarrollo</a:t>
            </a:r>
            <a:endParaRPr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1600" i="1" dirty="0"/>
          </a:p>
        </p:txBody>
      </p:sp>
      <p:pic>
        <p:nvPicPr>
          <p:cNvPr id="101" name="Google Shape;101;p17" descr="Foto corporativa de un hombr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368" y="1363170"/>
            <a:ext cx="1644300" cy="164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2" name="Google Shape;102;p17" descr="Foto corporativa de una mujer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9854" y="1363033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>
            <a:spLocks noGrp="1"/>
          </p:cNvSpPr>
          <p:nvPr>
            <p:ph type="title" idx="4294967295"/>
          </p:nvPr>
        </p:nvSpPr>
        <p:spPr>
          <a:xfrm>
            <a:off x="616368" y="3269370"/>
            <a:ext cx="20223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Vicent Casasús Villanova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4" name="Google Shape;104;p17"/>
          <p:cNvSpPr txBox="1">
            <a:spLocks noGrp="1"/>
          </p:cNvSpPr>
          <p:nvPr>
            <p:ph type="title" idx="4294967295"/>
          </p:nvPr>
        </p:nvSpPr>
        <p:spPr>
          <a:xfrm>
            <a:off x="3569404" y="3208370"/>
            <a:ext cx="20223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Joaquin Peris Gonzalez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05" name="Google Shape;105;p17" descr="Foto corporativa de un hombr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5590" y="136302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>
            <a:spLocks noGrp="1"/>
          </p:cNvSpPr>
          <p:nvPr>
            <p:ph type="title" idx="4294967295"/>
          </p:nvPr>
        </p:nvSpPr>
        <p:spPr>
          <a:xfrm>
            <a:off x="6696590" y="3138045"/>
            <a:ext cx="20223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Rene Ribera Medrano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4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/>
              <a:t>Misión: </a:t>
            </a:r>
            <a:r>
              <a:rPr lang="es" sz="4800"/>
              <a:t>Gestionar tu negocio fácilmente.</a:t>
            </a:r>
            <a:endParaRPr sz="4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Problema</a:t>
            </a:r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/>
              <a:t>Normalmente los negocios usan plataformas separadas para organizarse.</a:t>
            </a:r>
            <a:endParaRPr sz="18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800" dirty="0"/>
              <a:t>Nosotros les ofrecemos todo en </a:t>
            </a:r>
            <a:r>
              <a:rPr lang="es" sz="1800" dirty="0" smtClean="0"/>
              <a:t>una.</a:t>
            </a:r>
            <a:endParaRPr sz="1800" dirty="0"/>
          </a:p>
        </p:txBody>
      </p:sp>
      <p:graphicFrame>
        <p:nvGraphicFramePr>
          <p:cNvPr id="82" name="Google Shape;82;p15"/>
          <p:cNvGraphicFramePr/>
          <p:nvPr>
            <p:extLst>
              <p:ext uri="{D42A27DB-BD31-4B8C-83A1-F6EECF244321}">
                <p14:modId xmlns:p14="http://schemas.microsoft.com/office/powerpoint/2010/main" val="2328968579"/>
              </p:ext>
            </p:extLst>
          </p:nvPr>
        </p:nvGraphicFramePr>
        <p:xfrm>
          <a:off x="5071481" y="4552231"/>
          <a:ext cx="3285800" cy="411323"/>
        </p:xfrm>
        <a:graphic>
          <a:graphicData uri="http://schemas.openxmlformats.org/drawingml/2006/table">
            <a:tbl>
              <a:tblPr>
                <a:noFill/>
                <a:tableStyleId>{01FFE01C-95C0-4571-BBE7-D99037AB5AD1}</a:tableStyleId>
              </a:tblPr>
              <a:tblGrid>
                <a:gridCol w="821450"/>
                <a:gridCol w="821450"/>
                <a:gridCol w="821450"/>
                <a:gridCol w="821450"/>
              </a:tblGrid>
              <a:tr h="241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 dirty="0" smtClean="0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1960</a:t>
                      </a:r>
                      <a:endParaRPr b="1" dirty="0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 dirty="0" smtClean="0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1980</a:t>
                      </a:r>
                      <a:endParaRPr b="1" dirty="0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 dirty="0" smtClean="0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2000</a:t>
                      </a:r>
                      <a:endParaRPr b="1" dirty="0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2020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83" name="Google Shape;83;p15"/>
          <p:cNvSpPr/>
          <p:nvPr/>
        </p:nvSpPr>
        <p:spPr>
          <a:xfrm>
            <a:off x="5154825" y="3536048"/>
            <a:ext cx="722400" cy="990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5975583" y="3069166"/>
            <a:ext cx="722400" cy="1457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7600341" y="1919075"/>
            <a:ext cx="722400" cy="260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5"/>
          <p:cNvSpPr/>
          <p:nvPr/>
        </p:nvSpPr>
        <p:spPr>
          <a:xfrm>
            <a:off x="6805225" y="2521527"/>
            <a:ext cx="722400" cy="20050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7" name="Google Shape;87;p15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 descr="Vista lateral en primer plano de una mano pulsando el botón de un mezclador de audio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Solución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400" dirty="0">
                <a:solidFill>
                  <a:srgbClr val="FFFFFF"/>
                </a:solidFill>
              </a:rPr>
              <a:t>Crear una plataforma que permita administrar tu negocio cómodamente.</a:t>
            </a:r>
            <a:endParaRPr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 descr="Vista lateral en primer plano de una mano pulsando el botón de un mezclador de audio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" sz="4400" dirty="0">
                <a:solidFill>
                  <a:srgbClr val="FFFFFF"/>
                </a:solidFill>
              </a:rPr>
              <a:t>Explicación de nuestra app.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13" name="Google Shape;113;p18"/>
          <p:cNvSpPr txBox="1">
            <a:spLocks noGrp="1"/>
          </p:cNvSpPr>
          <p:nvPr>
            <p:ph type="body" idx="2"/>
          </p:nvPr>
        </p:nvSpPr>
        <p:spPr>
          <a:xfrm>
            <a:off x="4939500" y="207665"/>
            <a:ext cx="3837000" cy="13700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400" dirty="0" smtClean="0">
                <a:solidFill>
                  <a:srgbClr val="FFFFFF"/>
                </a:solidFill>
              </a:rPr>
              <a:t>Explicación de como funciona y de las partes de nuestra app</a:t>
            </a:r>
            <a:endParaRPr sz="2400" dirty="0">
              <a:solidFill>
                <a:srgbClr val="FFFFFF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109" y="1942865"/>
            <a:ext cx="1177891" cy="121253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501" y="1577700"/>
            <a:ext cx="3429000" cy="1905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651" y="3118949"/>
            <a:ext cx="2102850" cy="17716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97516" y="232436"/>
            <a:ext cx="8222100" cy="1012800"/>
          </a:xfrm>
        </p:spPr>
        <p:txBody>
          <a:bodyPr/>
          <a:lstStyle/>
          <a:p>
            <a:pPr algn="ctr"/>
            <a:r>
              <a:rPr lang="es-ES" dirty="0" err="1" smtClean="0"/>
              <a:t>Login</a:t>
            </a:r>
            <a:r>
              <a:rPr lang="es-ES" dirty="0" smtClean="0"/>
              <a:t> de la plataforma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16" y="1245236"/>
            <a:ext cx="3820058" cy="3372321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4914900" y="1502228"/>
            <a:ext cx="36047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 smtClean="0"/>
              <a:t>Para Iniciar sesión se debe introducir un usuario y una contraseña valida que este registrado.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911090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97516" y="232436"/>
            <a:ext cx="8222100" cy="1012800"/>
          </a:xfrm>
        </p:spPr>
        <p:txBody>
          <a:bodyPr/>
          <a:lstStyle/>
          <a:p>
            <a:pPr algn="ctr"/>
            <a:r>
              <a:rPr lang="es-ES" dirty="0" smtClean="0"/>
              <a:t>Registro en plataforma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16" y="1245236"/>
            <a:ext cx="3705742" cy="279121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4914900" y="1245236"/>
            <a:ext cx="36047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 smtClean="0"/>
              <a:t>En la ventana de registro se debe introducir un nombre de usuario y una contraseña que cumplan con ciertos requisitos.</a:t>
            </a:r>
          </a:p>
        </p:txBody>
      </p:sp>
    </p:spTree>
    <p:extLst>
      <p:ext uri="{BB962C8B-B14F-4D97-AF65-F5344CB8AC3E}">
        <p14:creationId xmlns:p14="http://schemas.microsoft.com/office/powerpoint/2010/main" val="1641792038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265</Words>
  <Application>Microsoft Office PowerPoint</Application>
  <PresentationFormat>Presentación en pantalla (16:9)</PresentationFormat>
  <Paragraphs>53</Paragraphs>
  <Slides>17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Roboto</vt:lpstr>
      <vt:lpstr>Arial</vt:lpstr>
      <vt:lpstr>Verdana</vt:lpstr>
      <vt:lpstr>Material</vt:lpstr>
      <vt:lpstr>Presentación de PowerPoint</vt:lpstr>
      <vt:lpstr>Presentación de PowerPoint</vt:lpstr>
      <vt:lpstr>Equipo de desarrollo </vt:lpstr>
      <vt:lpstr>Misión: Gestionar tu negocio fácilmente.</vt:lpstr>
      <vt:lpstr>Problema</vt:lpstr>
      <vt:lpstr>Solución</vt:lpstr>
      <vt:lpstr>Explicación de nuestra app.</vt:lpstr>
      <vt:lpstr>Login de la plataforma</vt:lpstr>
      <vt:lpstr>Registro en plataforma</vt:lpstr>
      <vt:lpstr>Menú de la plataforma</vt:lpstr>
      <vt:lpstr>Vista de productos.</vt:lpstr>
      <vt:lpstr>Insertar productos.</vt:lpstr>
      <vt:lpstr>Modificar productos.</vt:lpstr>
      <vt:lpstr>Vista desde proveedores.</vt:lpstr>
      <vt:lpstr>Insertar proveedores.</vt:lpstr>
      <vt:lpstr>Modificar proveedores.</vt:lpstr>
      <vt:lpstr>Fin ¿Preguntas?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DAM</cp:lastModifiedBy>
  <cp:revision>15</cp:revision>
  <dcterms:modified xsi:type="dcterms:W3CDTF">2021-06-08T08:46:29Z</dcterms:modified>
</cp:coreProperties>
</file>